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6" r:id="rId3"/>
    <p:sldId id="267" r:id="rId4"/>
    <p:sldId id="270" r:id="rId5"/>
    <p:sldId id="257" r:id="rId6"/>
    <p:sldId id="258" r:id="rId7"/>
    <p:sldId id="260" r:id="rId8"/>
    <p:sldId id="261" r:id="rId9"/>
    <p:sldId id="259" r:id="rId10"/>
    <p:sldId id="262" r:id="rId11"/>
    <p:sldId id="263" r:id="rId12"/>
    <p:sldId id="264" r:id="rId13"/>
    <p:sldId id="265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7" y="12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C:\Users\Hsulab32\Downloads\PredictPyhtonServer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3461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l="2114" t="40698" r="58944"/>
          <a:stretch/>
        </p:blipFill>
        <p:spPr>
          <a:xfrm>
            <a:off x="1966463" y="205750"/>
            <a:ext cx="5211075" cy="446387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2025250" y="777950"/>
            <a:ext cx="2211600" cy="443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4376475" y="2081225"/>
            <a:ext cx="1570800" cy="246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2025250" y="4397600"/>
            <a:ext cx="1570800" cy="246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999525" y="4087425"/>
            <a:ext cx="1980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9999" lvl="0" indent="-1714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AutoNum type="arabicPeriod"/>
            </a:pP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輸入 cmd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411125" y="452950"/>
            <a:ext cx="1922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2. 選擇 命令提示子元 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4333525" y="1609050"/>
            <a:ext cx="295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3. 點選 【一系統管理員身份執行】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E1C3578-5268-422A-BC04-36855D211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929" y="0"/>
            <a:ext cx="5516141" cy="5143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3ED475F-2D12-461A-9B6E-36D4EA2BDC46}"/>
              </a:ext>
            </a:extLst>
          </p:cNvPr>
          <p:cNvSpPr/>
          <p:nvPr/>
        </p:nvSpPr>
        <p:spPr>
          <a:xfrm>
            <a:off x="1813929" y="882046"/>
            <a:ext cx="248335" cy="1442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Google Shape;60;p13">
            <a:extLst>
              <a:ext uri="{FF2B5EF4-FFF2-40B4-BE49-F238E27FC236}">
                <a16:creationId xmlns:a16="http://schemas.microsoft.com/office/drawing/2014/main" id="{A4EC512A-0317-43C1-9366-B8C88F5D8725}"/>
              </a:ext>
            </a:extLst>
          </p:cNvPr>
          <p:cNvSpPr txBox="1"/>
          <p:nvPr/>
        </p:nvSpPr>
        <p:spPr>
          <a:xfrm>
            <a:off x="1728757" y="423909"/>
            <a:ext cx="2742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4.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點按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【Predict】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39CBA66-052D-4C99-A27F-77AFFEDEB5BC}"/>
              </a:ext>
            </a:extLst>
          </p:cNvPr>
          <p:cNvSpPr/>
          <p:nvPr/>
        </p:nvSpPr>
        <p:spPr>
          <a:xfrm>
            <a:off x="1813929" y="1042991"/>
            <a:ext cx="5379675" cy="40153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Google Shape;60;p13">
            <a:extLst>
              <a:ext uri="{FF2B5EF4-FFF2-40B4-BE49-F238E27FC236}">
                <a16:creationId xmlns:a16="http://schemas.microsoft.com/office/drawing/2014/main" id="{B9DEFFF5-B1CA-4894-88A0-E787BBF2690E}"/>
              </a:ext>
            </a:extLst>
          </p:cNvPr>
          <p:cNvSpPr txBox="1"/>
          <p:nvPr/>
        </p:nvSpPr>
        <p:spPr>
          <a:xfrm>
            <a:off x="4172021" y="733450"/>
            <a:ext cx="2742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5.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顯示預測結果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05249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A6A5145A-030E-475D-BF64-DEB9A8C13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73" y="0"/>
            <a:ext cx="5467254" cy="51435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039D338-6161-4419-B2F2-AC5AD4D91DFC}"/>
              </a:ext>
            </a:extLst>
          </p:cNvPr>
          <p:cNvSpPr/>
          <p:nvPr/>
        </p:nvSpPr>
        <p:spPr>
          <a:xfrm>
            <a:off x="2085455" y="870309"/>
            <a:ext cx="502102" cy="7007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Google Shape;60;p13">
            <a:extLst>
              <a:ext uri="{FF2B5EF4-FFF2-40B4-BE49-F238E27FC236}">
                <a16:creationId xmlns:a16="http://schemas.microsoft.com/office/drawing/2014/main" id="{AC6158FF-272B-4DFD-8A6C-B677AFE8A76F}"/>
              </a:ext>
            </a:extLst>
          </p:cNvPr>
          <p:cNvSpPr txBox="1"/>
          <p:nvPr/>
        </p:nvSpPr>
        <p:spPr>
          <a:xfrm>
            <a:off x="2264274" y="572942"/>
            <a:ext cx="4073296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6.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點按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【ALL】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的下拉選單可依據預測類別種類顯示結果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331598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4F51EDD5-4264-4871-8ED8-FF7FD08CF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20" y="0"/>
            <a:ext cx="8528160" cy="51435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F33ADCA-D689-4B4A-ABAF-ACA5514AB9C9}"/>
              </a:ext>
            </a:extLst>
          </p:cNvPr>
          <p:cNvSpPr/>
          <p:nvPr/>
        </p:nvSpPr>
        <p:spPr>
          <a:xfrm>
            <a:off x="669031" y="2062615"/>
            <a:ext cx="1374922" cy="18280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Google Shape;60;p13">
            <a:extLst>
              <a:ext uri="{FF2B5EF4-FFF2-40B4-BE49-F238E27FC236}">
                <a16:creationId xmlns:a16="http://schemas.microsoft.com/office/drawing/2014/main" id="{6E1D9E39-DEA1-447D-BC40-9024831CB860}"/>
              </a:ext>
            </a:extLst>
          </p:cNvPr>
          <p:cNvSpPr txBox="1"/>
          <p:nvPr/>
        </p:nvSpPr>
        <p:spPr>
          <a:xfrm>
            <a:off x="2043953" y="1781107"/>
            <a:ext cx="4073296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zh-TW" altLang="en-US">
                <a:solidFill>
                  <a:srgbClr val="FF0000"/>
                </a:solidFill>
                <a:highlight>
                  <a:schemeClr val="lt1"/>
                </a:highlight>
              </a:rPr>
              <a:t>細菌格蘭色染色影像預測器 </a:t>
            </a:r>
            <a:r>
              <a:rPr lang="en-US" altLang="zh-TW">
                <a:solidFill>
                  <a:srgbClr val="FF0000"/>
                </a:solidFill>
                <a:highlight>
                  <a:schemeClr val="lt1"/>
                </a:highlight>
              </a:rPr>
              <a:t>IIS </a:t>
            </a:r>
            <a:r>
              <a:rPr lang="zh-CN" altLang="en-US">
                <a:solidFill>
                  <a:srgbClr val="FF0000"/>
                </a:solidFill>
                <a:highlight>
                  <a:schemeClr val="lt1"/>
                </a:highlight>
              </a:rPr>
              <a:t>站台</a:t>
            </a:r>
            <a:endParaRPr lang="zh-TW" altLang="en-US"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69964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0126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7C89837-8861-44BB-90CE-927CAD8DC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337" y="0"/>
            <a:ext cx="5915326" cy="5143500"/>
          </a:xfrm>
          <a:prstGeom prst="rect">
            <a:avLst/>
          </a:prstGeom>
        </p:spPr>
      </p:pic>
      <p:sp>
        <p:nvSpPr>
          <p:cNvPr id="4" name="Google Shape;56;p13">
            <a:extLst>
              <a:ext uri="{FF2B5EF4-FFF2-40B4-BE49-F238E27FC236}">
                <a16:creationId xmlns:a16="http://schemas.microsoft.com/office/drawing/2014/main" id="{0F99B9CD-B644-4CC2-932E-21D770F74BCB}"/>
              </a:ext>
            </a:extLst>
          </p:cNvPr>
          <p:cNvSpPr/>
          <p:nvPr/>
        </p:nvSpPr>
        <p:spPr>
          <a:xfrm>
            <a:off x="1660463" y="646625"/>
            <a:ext cx="2211600" cy="481783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57;p13">
            <a:extLst>
              <a:ext uri="{FF2B5EF4-FFF2-40B4-BE49-F238E27FC236}">
                <a16:creationId xmlns:a16="http://schemas.microsoft.com/office/drawing/2014/main" id="{8E44A97B-25F6-433B-BA84-04B848C49C7F}"/>
              </a:ext>
            </a:extLst>
          </p:cNvPr>
          <p:cNvSpPr/>
          <p:nvPr/>
        </p:nvSpPr>
        <p:spPr>
          <a:xfrm>
            <a:off x="4444569" y="2186722"/>
            <a:ext cx="1570800" cy="2463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9;p13">
            <a:extLst>
              <a:ext uri="{FF2B5EF4-FFF2-40B4-BE49-F238E27FC236}">
                <a16:creationId xmlns:a16="http://schemas.microsoft.com/office/drawing/2014/main" id="{B47A8410-E0D4-497A-AB34-823FD01A6522}"/>
              </a:ext>
            </a:extLst>
          </p:cNvPr>
          <p:cNvSpPr txBox="1"/>
          <p:nvPr/>
        </p:nvSpPr>
        <p:spPr>
          <a:xfrm>
            <a:off x="1625725" y="4505900"/>
            <a:ext cx="1980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549"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</a:pPr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1. 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輸入 </a:t>
            </a:r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anaconda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7" name="Google Shape;60;p13">
            <a:extLst>
              <a:ext uri="{FF2B5EF4-FFF2-40B4-BE49-F238E27FC236}">
                <a16:creationId xmlns:a16="http://schemas.microsoft.com/office/drawing/2014/main" id="{12DC4CA0-DB9B-4595-93BE-0F32F3F2B9A6}"/>
              </a:ext>
            </a:extLst>
          </p:cNvPr>
          <p:cNvSpPr txBox="1"/>
          <p:nvPr/>
        </p:nvSpPr>
        <p:spPr>
          <a:xfrm>
            <a:off x="2058778" y="357995"/>
            <a:ext cx="3751347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2. 選擇 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【Anaconda Promt (anaconda3)】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8" name="Google Shape;61;p13">
            <a:extLst>
              <a:ext uri="{FF2B5EF4-FFF2-40B4-BE49-F238E27FC236}">
                <a16:creationId xmlns:a16="http://schemas.microsoft.com/office/drawing/2014/main" id="{1690FA7C-F8AC-4D4F-97FA-A45564E3AD9E}"/>
              </a:ext>
            </a:extLst>
          </p:cNvPr>
          <p:cNvSpPr txBox="1"/>
          <p:nvPr/>
        </p:nvSpPr>
        <p:spPr>
          <a:xfrm>
            <a:off x="4333525" y="1652824"/>
            <a:ext cx="295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3. 點選 【一系統管理員身份執行】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9" name="Google Shape;58;p13">
            <a:extLst>
              <a:ext uri="{FF2B5EF4-FFF2-40B4-BE49-F238E27FC236}">
                <a16:creationId xmlns:a16="http://schemas.microsoft.com/office/drawing/2014/main" id="{7710E649-B7B2-4E31-9835-670FFC981CAC}"/>
              </a:ext>
            </a:extLst>
          </p:cNvPr>
          <p:cNvSpPr/>
          <p:nvPr/>
        </p:nvSpPr>
        <p:spPr>
          <a:xfrm>
            <a:off x="1625725" y="4854800"/>
            <a:ext cx="1570800" cy="288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485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2026C9D-D0EB-4174-BBBD-7404B42AF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3104"/>
            <a:ext cx="9144000" cy="1757291"/>
          </a:xfrm>
          <a:prstGeom prst="rect">
            <a:avLst/>
          </a:prstGeom>
        </p:spPr>
      </p:pic>
      <p:sp>
        <p:nvSpPr>
          <p:cNvPr id="4" name="Google Shape;61;p13">
            <a:extLst>
              <a:ext uri="{FF2B5EF4-FFF2-40B4-BE49-F238E27FC236}">
                <a16:creationId xmlns:a16="http://schemas.microsoft.com/office/drawing/2014/main" id="{62D38F15-6320-4805-A25F-28059ADF4210}"/>
              </a:ext>
            </a:extLst>
          </p:cNvPr>
          <p:cNvSpPr txBox="1"/>
          <p:nvPr/>
        </p:nvSpPr>
        <p:spPr>
          <a:xfrm>
            <a:off x="3511538" y="2041931"/>
            <a:ext cx="295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4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開啓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【base】anaconda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環境的指令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5" name="Google Shape;61;p13">
            <a:extLst>
              <a:ext uri="{FF2B5EF4-FFF2-40B4-BE49-F238E27FC236}">
                <a16:creationId xmlns:a16="http://schemas.microsoft.com/office/drawing/2014/main" id="{B84D0404-3069-4241-B0BB-A42C91A97C8B}"/>
              </a:ext>
            </a:extLst>
          </p:cNvPr>
          <p:cNvSpPr txBox="1"/>
          <p:nvPr/>
        </p:nvSpPr>
        <p:spPr>
          <a:xfrm>
            <a:off x="5666673" y="2308305"/>
            <a:ext cx="295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5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進去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python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伺服器資料夾的指令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6" name="Google Shape;61;p13">
            <a:extLst>
              <a:ext uri="{FF2B5EF4-FFF2-40B4-BE49-F238E27FC236}">
                <a16:creationId xmlns:a16="http://schemas.microsoft.com/office/drawing/2014/main" id="{9B269B8E-A6D1-4FB1-B927-604465A0CCA4}"/>
              </a:ext>
            </a:extLst>
          </p:cNvPr>
          <p:cNvSpPr txBox="1"/>
          <p:nvPr/>
        </p:nvSpPr>
        <p:spPr>
          <a:xfrm>
            <a:off x="4572000" y="2657132"/>
            <a:ext cx="29532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6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用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【Visual Studio Code】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打開資料夾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11992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E3D9E83-2A79-4EB2-B1EA-3E4AB4815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634" y="83496"/>
            <a:ext cx="6875878" cy="51435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687FD60-DE66-4357-814D-13BAF988781F}"/>
              </a:ext>
            </a:extLst>
          </p:cNvPr>
          <p:cNvSpPr/>
          <p:nvPr/>
        </p:nvSpPr>
        <p:spPr>
          <a:xfrm>
            <a:off x="6745787" y="5143500"/>
            <a:ext cx="554822" cy="834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247D897A-E7DD-42D0-A2F5-86F13C3E28C1}"/>
              </a:ext>
            </a:extLst>
          </p:cNvPr>
          <p:cNvSpPr txBox="1"/>
          <p:nvPr/>
        </p:nvSpPr>
        <p:spPr>
          <a:xfrm>
            <a:off x="6511980" y="4815946"/>
            <a:ext cx="1741939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7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點選 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python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環境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7" name="Google Shape;60;p13">
            <a:extLst>
              <a:ext uri="{FF2B5EF4-FFF2-40B4-BE49-F238E27FC236}">
                <a16:creationId xmlns:a16="http://schemas.microsoft.com/office/drawing/2014/main" id="{BB3F482D-AE6C-4D3C-A829-16393D697FF0}"/>
              </a:ext>
            </a:extLst>
          </p:cNvPr>
          <p:cNvSpPr txBox="1"/>
          <p:nvPr/>
        </p:nvSpPr>
        <p:spPr>
          <a:xfrm>
            <a:off x="3034339" y="83496"/>
            <a:ext cx="2894669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8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選擇 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【Python 3.7.9 (‘base’)】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F257F99-19F2-4200-9739-4E29BFA9F05D}"/>
              </a:ext>
            </a:extLst>
          </p:cNvPr>
          <p:cNvSpPr/>
          <p:nvPr/>
        </p:nvSpPr>
        <p:spPr>
          <a:xfrm>
            <a:off x="3133583" y="885217"/>
            <a:ext cx="2795426" cy="1215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3D74754-EC01-4A01-839D-8FBD97CA6B1E}"/>
              </a:ext>
            </a:extLst>
          </p:cNvPr>
          <p:cNvSpPr/>
          <p:nvPr/>
        </p:nvSpPr>
        <p:spPr>
          <a:xfrm>
            <a:off x="7429500" y="311322"/>
            <a:ext cx="232230" cy="1215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Google Shape;60;p13">
            <a:extLst>
              <a:ext uri="{FF2B5EF4-FFF2-40B4-BE49-F238E27FC236}">
                <a16:creationId xmlns:a16="http://schemas.microsoft.com/office/drawing/2014/main" id="{2235EE22-49D2-4605-9BB2-DA1E3068C232}"/>
              </a:ext>
            </a:extLst>
          </p:cNvPr>
          <p:cNvSpPr txBox="1"/>
          <p:nvPr/>
        </p:nvSpPr>
        <p:spPr>
          <a:xfrm>
            <a:off x="6366754" y="187469"/>
            <a:ext cx="1178862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9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執行程式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27B6422-CD93-483A-915D-CF9541D29BB3}"/>
              </a:ext>
            </a:extLst>
          </p:cNvPr>
          <p:cNvSpPr/>
          <p:nvPr/>
        </p:nvSpPr>
        <p:spPr>
          <a:xfrm>
            <a:off x="2172800" y="4880113"/>
            <a:ext cx="1360561" cy="1812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Google Shape;60;p13">
            <a:extLst>
              <a:ext uri="{FF2B5EF4-FFF2-40B4-BE49-F238E27FC236}">
                <a16:creationId xmlns:a16="http://schemas.microsoft.com/office/drawing/2014/main" id="{343C2539-07B0-4060-9338-8D5512E47E33}"/>
              </a:ext>
            </a:extLst>
          </p:cNvPr>
          <p:cNvSpPr txBox="1"/>
          <p:nvPr/>
        </p:nvSpPr>
        <p:spPr>
          <a:xfrm>
            <a:off x="3513783" y="4815946"/>
            <a:ext cx="2742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10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確認程式執行成功 （顯示如圖）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95732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7D4AF85-2179-4883-9FE1-A228B0DD1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848" y="0"/>
            <a:ext cx="5802303" cy="5143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9CE0008-C6E7-4321-8CD4-821EB729A935}"/>
              </a:ext>
            </a:extLst>
          </p:cNvPr>
          <p:cNvSpPr/>
          <p:nvPr/>
        </p:nvSpPr>
        <p:spPr>
          <a:xfrm>
            <a:off x="1670848" y="661480"/>
            <a:ext cx="2604458" cy="4863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D21D9EB-E487-424E-A34F-A45AB2123D7C}"/>
              </a:ext>
            </a:extLst>
          </p:cNvPr>
          <p:cNvSpPr/>
          <p:nvPr/>
        </p:nvSpPr>
        <p:spPr>
          <a:xfrm>
            <a:off x="1670848" y="4878421"/>
            <a:ext cx="1794753" cy="2650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AA920B79-61A4-476D-9A56-87E235EA5B82}"/>
              </a:ext>
            </a:extLst>
          </p:cNvPr>
          <p:cNvSpPr txBox="1"/>
          <p:nvPr/>
        </p:nvSpPr>
        <p:spPr>
          <a:xfrm>
            <a:off x="2220460" y="360537"/>
            <a:ext cx="2521773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2.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雙擊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【visual studio code】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7" name="Google Shape;59;p13">
            <a:extLst>
              <a:ext uri="{FF2B5EF4-FFF2-40B4-BE49-F238E27FC236}">
                <a16:creationId xmlns:a16="http://schemas.microsoft.com/office/drawing/2014/main" id="{158C390F-7B1F-4AFA-BC6B-0AB01CE42C8A}"/>
              </a:ext>
            </a:extLst>
          </p:cNvPr>
          <p:cNvSpPr txBox="1"/>
          <p:nvPr/>
        </p:nvSpPr>
        <p:spPr>
          <a:xfrm>
            <a:off x="1578074" y="4554352"/>
            <a:ext cx="1980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549" lvl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</a:pPr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1. 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輸入 c</a:t>
            </a:r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ode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29840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49F47F1-250E-4252-9DE7-8FBFDD9FA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459" b="34847"/>
          <a:stretch/>
        </p:blipFill>
        <p:spPr>
          <a:xfrm>
            <a:off x="1390561" y="121595"/>
            <a:ext cx="5112379" cy="465867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7BEF1C6-67E0-4AD1-B0E5-0C1089343902}"/>
              </a:ext>
            </a:extLst>
          </p:cNvPr>
          <p:cNvSpPr/>
          <p:nvPr/>
        </p:nvSpPr>
        <p:spPr>
          <a:xfrm>
            <a:off x="2925716" y="2816157"/>
            <a:ext cx="1754438" cy="1715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Google Shape;60;p13">
            <a:extLst>
              <a:ext uri="{FF2B5EF4-FFF2-40B4-BE49-F238E27FC236}">
                <a16:creationId xmlns:a16="http://schemas.microsoft.com/office/drawing/2014/main" id="{155C16C8-DFC3-4A9B-B825-A94F9272BEF7}"/>
              </a:ext>
            </a:extLst>
          </p:cNvPr>
          <p:cNvSpPr txBox="1"/>
          <p:nvPr/>
        </p:nvSpPr>
        <p:spPr>
          <a:xfrm>
            <a:off x="3494784" y="2493060"/>
            <a:ext cx="2147259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3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點選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開機資料夾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140982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26A0456-A4D9-4F5B-82D6-127235E4F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" y="0"/>
            <a:ext cx="9136278" cy="51435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9A7E6FE-38C0-4E27-A5CB-3742E8A0B3BD}"/>
              </a:ext>
            </a:extLst>
          </p:cNvPr>
          <p:cNvSpPr/>
          <p:nvPr/>
        </p:nvSpPr>
        <p:spPr>
          <a:xfrm>
            <a:off x="1072597" y="340467"/>
            <a:ext cx="3465356" cy="2772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4DC5A1BE-EFF2-4450-887C-929AA7B2100B}"/>
              </a:ext>
            </a:extLst>
          </p:cNvPr>
          <p:cNvSpPr txBox="1"/>
          <p:nvPr/>
        </p:nvSpPr>
        <p:spPr>
          <a:xfrm>
            <a:off x="999639" y="41690"/>
            <a:ext cx="583890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4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輸入 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</a:t>
            </a:r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C:\Users\Hsulab32\Downloads\PredictPyhtonServer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A3B035D-DEB0-48F1-B18C-8F634ACDFCDC}"/>
              </a:ext>
            </a:extLst>
          </p:cNvPr>
          <p:cNvSpPr/>
          <p:nvPr/>
        </p:nvSpPr>
        <p:spPr>
          <a:xfrm>
            <a:off x="7018506" y="4782765"/>
            <a:ext cx="1040860" cy="2772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Google Shape;60;p13">
            <a:extLst>
              <a:ext uri="{FF2B5EF4-FFF2-40B4-BE49-F238E27FC236}">
                <a16:creationId xmlns:a16="http://schemas.microsoft.com/office/drawing/2014/main" id="{B9716637-FA6A-4805-B8DC-29984BF69B6B}"/>
              </a:ext>
            </a:extLst>
          </p:cNvPr>
          <p:cNvSpPr txBox="1"/>
          <p:nvPr/>
        </p:nvSpPr>
        <p:spPr>
          <a:xfrm>
            <a:off x="6915678" y="4459669"/>
            <a:ext cx="1741939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5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點選 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選擇資料夾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66813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E3D9E83-2A79-4EB2-B1EA-3E4AB4815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634" y="83496"/>
            <a:ext cx="6875878" cy="51435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687FD60-DE66-4357-814D-13BAF988781F}"/>
              </a:ext>
            </a:extLst>
          </p:cNvPr>
          <p:cNvSpPr/>
          <p:nvPr/>
        </p:nvSpPr>
        <p:spPr>
          <a:xfrm>
            <a:off x="6745787" y="5143500"/>
            <a:ext cx="554822" cy="834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247D897A-E7DD-42D0-A2F5-86F13C3E28C1}"/>
              </a:ext>
            </a:extLst>
          </p:cNvPr>
          <p:cNvSpPr txBox="1"/>
          <p:nvPr/>
        </p:nvSpPr>
        <p:spPr>
          <a:xfrm>
            <a:off x="6511980" y="4815946"/>
            <a:ext cx="1741939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6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點選 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python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環境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7" name="Google Shape;60;p13">
            <a:extLst>
              <a:ext uri="{FF2B5EF4-FFF2-40B4-BE49-F238E27FC236}">
                <a16:creationId xmlns:a16="http://schemas.microsoft.com/office/drawing/2014/main" id="{BB3F482D-AE6C-4D3C-A829-16393D697FF0}"/>
              </a:ext>
            </a:extLst>
          </p:cNvPr>
          <p:cNvSpPr txBox="1"/>
          <p:nvPr/>
        </p:nvSpPr>
        <p:spPr>
          <a:xfrm>
            <a:off x="3034340" y="83496"/>
            <a:ext cx="2272098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7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選擇 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【Python 3.7.9 (‘base’)】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F257F99-19F2-4200-9739-4E29BFA9F05D}"/>
              </a:ext>
            </a:extLst>
          </p:cNvPr>
          <p:cNvSpPr/>
          <p:nvPr/>
        </p:nvSpPr>
        <p:spPr>
          <a:xfrm>
            <a:off x="3133583" y="885217"/>
            <a:ext cx="2795426" cy="1215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3D74754-EC01-4A01-839D-8FBD97CA6B1E}"/>
              </a:ext>
            </a:extLst>
          </p:cNvPr>
          <p:cNvSpPr/>
          <p:nvPr/>
        </p:nvSpPr>
        <p:spPr>
          <a:xfrm>
            <a:off x="7429500" y="311322"/>
            <a:ext cx="232230" cy="1215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Google Shape;60;p13">
            <a:extLst>
              <a:ext uri="{FF2B5EF4-FFF2-40B4-BE49-F238E27FC236}">
                <a16:creationId xmlns:a16="http://schemas.microsoft.com/office/drawing/2014/main" id="{2235EE22-49D2-4605-9BB2-DA1E3068C232}"/>
              </a:ext>
            </a:extLst>
          </p:cNvPr>
          <p:cNvSpPr txBox="1"/>
          <p:nvPr/>
        </p:nvSpPr>
        <p:spPr>
          <a:xfrm>
            <a:off x="6528102" y="187469"/>
            <a:ext cx="1017513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8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執行程式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27B6422-CD93-483A-915D-CF9541D29BB3}"/>
              </a:ext>
            </a:extLst>
          </p:cNvPr>
          <p:cNvSpPr/>
          <p:nvPr/>
        </p:nvSpPr>
        <p:spPr>
          <a:xfrm>
            <a:off x="2172800" y="4880113"/>
            <a:ext cx="1360561" cy="1812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Google Shape;60;p13">
            <a:extLst>
              <a:ext uri="{FF2B5EF4-FFF2-40B4-BE49-F238E27FC236}">
                <a16:creationId xmlns:a16="http://schemas.microsoft.com/office/drawing/2014/main" id="{343C2539-07B0-4060-9338-8D5512E47E33}"/>
              </a:ext>
            </a:extLst>
          </p:cNvPr>
          <p:cNvSpPr txBox="1"/>
          <p:nvPr/>
        </p:nvSpPr>
        <p:spPr>
          <a:xfrm>
            <a:off x="3513783" y="4815946"/>
            <a:ext cx="2742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9</a:t>
            </a:r>
            <a:r>
              <a:rPr lang="zh-TW" sz="1200">
                <a:solidFill>
                  <a:srgbClr val="FF0000"/>
                </a:solidFill>
                <a:highlight>
                  <a:schemeClr val="lt1"/>
                </a:highlight>
              </a:rPr>
              <a:t>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確認程式執行成功 （顯示如圖）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73167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B3FDC04-1B33-400E-ADA5-104E21EA8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934" y="0"/>
            <a:ext cx="6146132" cy="5143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C1961E2-B34D-4600-A233-1D6E04A8BD03}"/>
              </a:ext>
            </a:extLst>
          </p:cNvPr>
          <p:cNvSpPr/>
          <p:nvPr/>
        </p:nvSpPr>
        <p:spPr>
          <a:xfrm>
            <a:off x="1579413" y="867454"/>
            <a:ext cx="755226" cy="2171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Google Shape;60;p13">
            <a:extLst>
              <a:ext uri="{FF2B5EF4-FFF2-40B4-BE49-F238E27FC236}">
                <a16:creationId xmlns:a16="http://schemas.microsoft.com/office/drawing/2014/main" id="{5B6CBAB9-A4AA-46FD-BC01-EB77D02F3A31}"/>
              </a:ext>
            </a:extLst>
          </p:cNvPr>
          <p:cNvSpPr txBox="1"/>
          <p:nvPr/>
        </p:nvSpPr>
        <p:spPr>
          <a:xfrm>
            <a:off x="1461246" y="550368"/>
            <a:ext cx="2742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1.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點按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【Select files…】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0030BA36-9086-4DB0-A29C-6F6413A52C27}"/>
              </a:ext>
            </a:extLst>
          </p:cNvPr>
          <p:cNvSpPr txBox="1"/>
          <p:nvPr/>
        </p:nvSpPr>
        <p:spPr>
          <a:xfrm>
            <a:off x="4065017" y="2166781"/>
            <a:ext cx="2742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2.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選擇圖片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7" name="Google Shape;60;p13">
            <a:extLst>
              <a:ext uri="{FF2B5EF4-FFF2-40B4-BE49-F238E27FC236}">
                <a16:creationId xmlns:a16="http://schemas.microsoft.com/office/drawing/2014/main" id="{97B13EFC-2F57-4CA4-BA29-44321C3FFBD1}"/>
              </a:ext>
            </a:extLst>
          </p:cNvPr>
          <p:cNvSpPr txBox="1"/>
          <p:nvPr/>
        </p:nvSpPr>
        <p:spPr>
          <a:xfrm>
            <a:off x="4902166" y="4739691"/>
            <a:ext cx="2742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altLang="zh-TW" sz="1200">
                <a:solidFill>
                  <a:srgbClr val="FF0000"/>
                </a:solidFill>
                <a:highlight>
                  <a:schemeClr val="lt1"/>
                </a:highlight>
              </a:rPr>
              <a:t>3. 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點按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【</a:t>
            </a:r>
            <a:r>
              <a:rPr lang="zh-CN" altLang="en-US" sz="1200">
                <a:solidFill>
                  <a:srgbClr val="FF0000"/>
                </a:solidFill>
                <a:highlight>
                  <a:schemeClr val="lt1"/>
                </a:highlight>
              </a:rPr>
              <a:t>開啓</a:t>
            </a:r>
            <a:r>
              <a:rPr lang="en-US" altLang="zh-CN" sz="1200">
                <a:solidFill>
                  <a:srgbClr val="FF0000"/>
                </a:solidFill>
                <a:highlight>
                  <a:schemeClr val="lt1"/>
                </a:highlight>
              </a:rPr>
              <a:t>】</a:t>
            </a:r>
            <a:endParaRPr sz="1200">
              <a:solidFill>
                <a:srgbClr val="FF0000"/>
              </a:solidFill>
              <a:highlight>
                <a:schemeClr val="lt1"/>
              </a:highligh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BE3AADC-404F-4FEE-AA66-A253764F33CF}"/>
              </a:ext>
            </a:extLst>
          </p:cNvPr>
          <p:cNvSpPr/>
          <p:nvPr/>
        </p:nvSpPr>
        <p:spPr>
          <a:xfrm>
            <a:off x="4304779" y="2498828"/>
            <a:ext cx="704966" cy="6529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5B2AABF-D202-47F0-8208-19E27A17A2C2}"/>
              </a:ext>
            </a:extLst>
          </p:cNvPr>
          <p:cNvSpPr/>
          <p:nvPr/>
        </p:nvSpPr>
        <p:spPr>
          <a:xfrm>
            <a:off x="6138443" y="4815752"/>
            <a:ext cx="593097" cy="1891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67121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238</Words>
  <Application>Microsoft Office PowerPoint</Application>
  <PresentationFormat>如螢幕大小 (16:9)</PresentationFormat>
  <Paragraphs>30</Paragraphs>
  <Slides>13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6" baseType="lpstr">
      <vt:lpstr>新細明體</vt:lpstr>
      <vt:lpstr>Arial</vt:lpstr>
      <vt:lpstr>Simple Light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Hsulab32</dc:creator>
  <cp:lastModifiedBy>Hao-Jen Hsu</cp:lastModifiedBy>
  <cp:revision>12</cp:revision>
  <dcterms:modified xsi:type="dcterms:W3CDTF">2022-07-26T09:39:42Z</dcterms:modified>
</cp:coreProperties>
</file>